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219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32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6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11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1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0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64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86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7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39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21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47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E463-B2EC-4A0A-869D-4B97779E4475}" type="datetimeFigureOut">
              <a:rPr lang="en-CA" smtClean="0"/>
              <a:t>13/03/2017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5E538-36F4-4839-B559-CE2FA76EF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6858000" cy="9143999"/>
            <a:chOff x="0" y="0"/>
            <a:chExt cx="6858000" cy="91439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45677" y="762000"/>
              <a:ext cx="4256293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oper Black" panose="0208090404030B020404" pitchFamily="18" charset="0"/>
                </a:rPr>
                <a:t>Hope’s</a:t>
              </a:r>
            </a:p>
            <a:p>
              <a:pPr algn="ctr"/>
              <a:r>
                <a:rPr lang="en-US" sz="4000" b="1" cap="none" spc="0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oper Black" panose="0208090404030B020404" pitchFamily="18" charset="0"/>
                </a:rPr>
                <a:t>Spring </a:t>
              </a:r>
            </a:p>
            <a:p>
              <a:pPr algn="ctr"/>
              <a:r>
                <a:rPr lang="en-US" sz="4000" b="1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oper Black" panose="0208090404030B020404" pitchFamily="18" charset="0"/>
                </a:rPr>
                <a:t>Blossom Bazaar</a:t>
              </a:r>
              <a:endParaRPr lang="en-US" sz="4000" b="1" cap="none" spc="0" dirty="0">
                <a:ln w="3175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3408" y="2801034"/>
              <a:ext cx="3280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3200" b="1" dirty="0"/>
                <a:t>Saturday, April 1st</a:t>
              </a:r>
            </a:p>
            <a:p>
              <a:pPr algn="ctr"/>
              <a:r>
                <a:rPr lang="en-CA" sz="3200" b="1" dirty="0"/>
                <a:t>9am-3pm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9122" y="3975318"/>
              <a:ext cx="202940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800" b="1" dirty="0"/>
                <a:t>30+ Vendors</a:t>
              </a:r>
            </a:p>
            <a:p>
              <a:pPr algn="ctr"/>
              <a:r>
                <a:rPr lang="en-CA" sz="2800" b="1" dirty="0"/>
                <a:t>Bake Sale</a:t>
              </a:r>
            </a:p>
            <a:p>
              <a:pPr algn="ctr"/>
              <a:r>
                <a:rPr lang="en-CA" sz="2800" b="1" dirty="0"/>
                <a:t>Raffle</a:t>
              </a:r>
            </a:p>
            <a:p>
              <a:pPr algn="ctr"/>
              <a:r>
                <a:rPr lang="en-CA" sz="2800" b="1" dirty="0"/>
                <a:t>50/50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5950803"/>
              <a:ext cx="49188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/>
                <a:t>Hope Lutheran Church</a:t>
              </a:r>
            </a:p>
            <a:p>
              <a:pPr algn="ctr"/>
              <a:r>
                <a:rPr lang="en-CA" sz="2400" b="1" dirty="0"/>
                <a:t>305 E. Black Rd, Shorewood, IL 60404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47759" y="7086600"/>
              <a:ext cx="405213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b="1" dirty="0"/>
                <a:t>Hope is a non-profit entity, and this</a:t>
              </a:r>
            </a:p>
            <a:p>
              <a:pPr algn="ctr"/>
              <a:r>
                <a:rPr lang="en-CA" sz="2000" b="1" dirty="0"/>
                <a:t>event is not sponsored or associated</a:t>
              </a:r>
            </a:p>
            <a:p>
              <a:pPr algn="ctr"/>
              <a:r>
                <a:rPr lang="en-CA" sz="2000" b="1" dirty="0"/>
                <a:t>w</a:t>
              </a:r>
              <a:r>
                <a:rPr lang="en-CA" sz="2000" b="1"/>
                <a:t>ith </a:t>
              </a:r>
              <a:r>
                <a:rPr lang="en-CA" sz="2000" b="1" dirty="0"/>
                <a:t>the Troy 30-C </a:t>
              </a:r>
              <a:r>
                <a:rPr lang="en-CA" sz="2000" b="1"/>
                <a:t>School District.</a:t>
              </a:r>
              <a:endParaRPr lang="en-CA" sz="2000" b="1" dirty="0"/>
            </a:p>
            <a:p>
              <a:pPr algn="ctr"/>
              <a:endParaRPr lang="en-C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02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50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BMO Financial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Wise</dc:creator>
  <cp:lastModifiedBy>LouAnn Whalen</cp:lastModifiedBy>
  <cp:revision>8</cp:revision>
  <cp:lastPrinted>2017-01-20T20:07:07Z</cp:lastPrinted>
  <dcterms:created xsi:type="dcterms:W3CDTF">2014-03-16T21:30:19Z</dcterms:created>
  <dcterms:modified xsi:type="dcterms:W3CDTF">2017-03-13T16:28:32Z</dcterms:modified>
</cp:coreProperties>
</file>